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1"/>
  </p:notesMasterIdLst>
  <p:sldIdLst>
    <p:sldId id="26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Tools and Technologies in OSSE-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Collaboration and Communication tools on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Associate </a:t>
            </a:r>
            <a:r>
              <a:rPr lang="en-IN" dirty="0"/>
              <a:t>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Mentions and </a:t>
            </a:r>
            <a:r>
              <a:rPr lang="en-IN" dirty="0" smtClean="0"/>
              <a:t>Notifications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also </a:t>
            </a:r>
            <a:r>
              <a:rPr lang="en-IN" dirty="0" smtClean="0"/>
              <a:t>provides </a:t>
            </a:r>
            <a:r>
              <a:rPr lang="en-IN" dirty="0"/>
              <a:t>another notifications system </a:t>
            </a:r>
            <a:r>
              <a:rPr lang="en-IN" dirty="0" smtClean="0"/>
              <a:t>called mentions – this can </a:t>
            </a:r>
            <a:r>
              <a:rPr lang="en-IN" dirty="0"/>
              <a:t>be used when you </a:t>
            </a:r>
            <a:r>
              <a:rPr lang="en-IN" dirty="0" smtClean="0"/>
              <a:t>would want to pull in people into discussions and need </a:t>
            </a:r>
            <a:r>
              <a:rPr lang="en-IN" dirty="0"/>
              <a:t>feedback from </a:t>
            </a:r>
            <a:r>
              <a:rPr lang="en-IN" dirty="0" smtClean="0"/>
              <a:t>them 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For this, in a </a:t>
            </a:r>
            <a:r>
              <a:rPr lang="en-IN" dirty="0"/>
              <a:t>comment, you </a:t>
            </a:r>
            <a:r>
              <a:rPr lang="en-IN" dirty="0" smtClean="0"/>
              <a:t>need to </a:t>
            </a:r>
            <a:r>
              <a:rPr lang="en-IN" dirty="0"/>
              <a:t>start typing </a:t>
            </a:r>
            <a:r>
              <a:rPr lang="en-IN" dirty="0" smtClean="0"/>
              <a:t>with the ‘@’ </a:t>
            </a:r>
            <a:r>
              <a:rPr lang="en-IN" dirty="0"/>
              <a:t>character and it will begin to autocomplete with the names and usernames of people who are collaborators or contributors in that project – this is called mentions.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 posting </a:t>
            </a:r>
            <a:r>
              <a:rPr lang="en-IN" dirty="0" smtClean="0"/>
              <a:t>a comment </a:t>
            </a:r>
            <a:r>
              <a:rPr lang="en-IN" dirty="0"/>
              <a:t>with a user mention, that user will be notified.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</a:t>
            </a:r>
            <a:r>
              <a:rPr lang="en-IN" dirty="0" smtClean="0"/>
              <a:t>notification mechanism proves to be an </a:t>
            </a:r>
            <a:r>
              <a:rPr lang="en-IN" dirty="0"/>
              <a:t>effective way of involving people into </a:t>
            </a:r>
            <a:r>
              <a:rPr lang="en-IN" dirty="0" smtClean="0"/>
              <a:t>discussion.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7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Mentions and </a:t>
            </a:r>
            <a:r>
              <a:rPr lang="en-IN" dirty="0" smtClean="0"/>
              <a:t>Notifications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295661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Whenever a user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gets mentioned on a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issue or pull request,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he/she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gets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be “subscribed” to it and will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start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to get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all related notifications.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Moreover,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by default, a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contributor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 be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subscribed to something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that he/she opened, or is watching a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repository or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comments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on something. </a:t>
            </a: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order to stop receiving notifications, use the “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Unsubscribe”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button–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as shown in figure here: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0" y="2514600"/>
            <a:ext cx="2880320" cy="19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More on </a:t>
            </a:r>
            <a:r>
              <a:rPr lang="en-IN" dirty="0" smtClean="0"/>
              <a:t>Notifications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2671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also click on the “bell” icon placed on extreme right corner in your GitHub page.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shows an inbox containing all the notifications sent to you.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organize these notification in “saved” and “done” folders.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assign more filters to these messages – using the left panel options.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“Manage Notifications” option to access notification settings page.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43" y="1781756"/>
            <a:ext cx="3391472" cy="36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Notification </a:t>
            </a:r>
            <a:r>
              <a:rPr lang="en-IN" dirty="0" smtClean="0"/>
              <a:t>Settings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53962"/>
            <a:ext cx="8477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Watching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start watching a repo by simply navigating to that repo from your login and click on the Watch icon on the extreme right corner, close to fork button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If you are watching a repository, you will receive notifications for all </a:t>
            </a:r>
            <a:r>
              <a:rPr lang="en-IN" dirty="0" smtClean="0"/>
              <a:t>conversations </a:t>
            </a:r>
            <a:r>
              <a:rPr lang="en-IN" dirty="0"/>
              <a:t>— project issues, pull requests, comments on commits and any other comments.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case you have push </a:t>
            </a:r>
            <a:r>
              <a:rPr lang="en-IN" dirty="0"/>
              <a:t>access to a </a:t>
            </a:r>
            <a:r>
              <a:rPr lang="en-IN" dirty="0" smtClean="0"/>
              <a:t>repository- </a:t>
            </a:r>
            <a:r>
              <a:rPr lang="en-IN" dirty="0"/>
              <a:t>GitHub automatically adds it to your watch </a:t>
            </a:r>
            <a:r>
              <a:rPr lang="en-IN" dirty="0" smtClean="0"/>
              <a:t>list</a:t>
            </a:r>
            <a:r>
              <a:rPr lang="en-IN" dirty="0"/>
              <a:t> </a:t>
            </a:r>
            <a:r>
              <a:rPr lang="en-IN" dirty="0" smtClean="0"/>
              <a:t>– this is an auto-watch feature.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To </a:t>
            </a:r>
            <a:r>
              <a:rPr lang="en-IN" dirty="0" err="1"/>
              <a:t>unwatch</a:t>
            </a:r>
            <a:r>
              <a:rPr lang="en-IN" dirty="0"/>
              <a:t> a repo, navigate to notification settings -&gt; list of all watch repo and selectively </a:t>
            </a:r>
            <a:r>
              <a:rPr lang="en-IN" dirty="0" err="1"/>
              <a:t>unwatch</a:t>
            </a:r>
            <a:r>
              <a:rPr lang="en-IN" dirty="0"/>
              <a:t> them.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Un-Watching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1"/>
            <a:ext cx="7096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Star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star a repo by simply navigating to that repo from your login and click on the Star icon on the extreme right corner, next to fork button.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When you star a project you can keep track of it, but you won't be notified of every change.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</a:t>
            </a:r>
            <a:r>
              <a:rPr lang="en-IN" dirty="0"/>
              <a:t>order to </a:t>
            </a:r>
            <a:r>
              <a:rPr lang="en-IN" dirty="0" smtClean="0"/>
              <a:t>star a repo, use the star </a:t>
            </a:r>
            <a:r>
              <a:rPr lang="en-IN" dirty="0"/>
              <a:t>button next to the watch </a:t>
            </a:r>
            <a:r>
              <a:rPr lang="en-IN" dirty="0" smtClean="0"/>
              <a:t>button on the home page of every repository.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5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Unstar</a:t>
            </a:r>
            <a:r>
              <a:rPr lang="en-IN" dirty="0"/>
              <a:t>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Step1: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Step 2: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23" y="152400"/>
            <a:ext cx="1790700" cy="4619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80194"/>
            <a:ext cx="7235645" cy="144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67744" y="1752600"/>
            <a:ext cx="25922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915563" y="3825172"/>
            <a:ext cx="792088" cy="838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Project Administration:</a:t>
            </a:r>
            <a:br>
              <a:rPr lang="en-IN" dirty="0"/>
            </a:br>
            <a:r>
              <a:rPr lang="en-IN" dirty="0"/>
              <a:t>Changing the default </a:t>
            </a:r>
            <a:r>
              <a:rPr lang="en-IN" dirty="0" smtClean="0"/>
              <a:t>branch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If you are willing to use a branch other than the “master” as your default branch,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and want that people should open Pull Requests on it or see it as default,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then, navigate to the repository’s settings page under the “Branches” tab and change the branch: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733800"/>
            <a:ext cx="61531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Change visibility of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“Settings”- &gt; Option -&gt; Danger Zone -&gt; Change visibility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Making a repo private: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will detach public forks of the public repository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Changing a repository's visibility from internal to private will remove forks that belong to any user without access to the newly private repository.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Any published GitHub Pages site will be automatically unpublished.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Making a repo public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will detach all private forks and turn them into a standalone private repository.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2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Collaborators to a GitHub repo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the repo to which you want to add collaborators.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Click the Setting button - &gt; and then Manage button on left side panel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Invite collaborators using the “Invite” 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3048000"/>
            <a:ext cx="4648200" cy="26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Change visibility of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53" y="1132115"/>
            <a:ext cx="4115294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Transfer a </a:t>
            </a:r>
            <a:r>
              <a:rPr lang="en-IN" dirty="0" smtClean="0"/>
              <a:t>project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order to transfer a project to another user or an organization in GitHub, use the “Transfer ownership” option at the bottom of the “Options” tab of your repository settings.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helpful in case a project is to be abandoned and someone else wants to take it over,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or if the project is getting bigger and you want to move it into an organization.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move the repository along with all its watchers and stars to another place.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will also sets up a redirect from your URL to the new place.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4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Transfer a </a:t>
            </a:r>
            <a:r>
              <a:rPr lang="en-IN" dirty="0" smtClean="0"/>
              <a:t>project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1143001"/>
            <a:ext cx="8724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Archive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archive a repository to make it read-only for all users and indicate that it's no longer actively maintained.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can also unarchive repositories that have been archived.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is  recommend that you close all issues and pull requests, as well as update the README file and description, before you archive a repository.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“Settings”- &gt; Option -&gt; Danger Zone -&gt; Archive this repo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9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Delete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Only members with owner privileges for an organization or admin privileges for a repository can delete an organization repository.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Deleting a public repository will not delete any forks of the repository.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“Settings”- &gt; Option -&gt; Danger Zone: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40" y="3429000"/>
            <a:ext cx="8024169" cy="30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Import a repo in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210061" cy="27289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If you have a public project hosted on another version control system, you can automatically import it to GitHub using the GitHub Importer tool.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will be prompted to enter the URL of the old repo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followed by the steps which are same when you create a new repo in GitHub.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1749099"/>
            <a:ext cx="21145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Managing an </a:t>
            </a:r>
            <a:r>
              <a:rPr lang="en-IN" dirty="0" smtClean="0"/>
              <a:t>Organization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438661" cy="32003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also provides the option to create organizations, with shared ownership of project repositories.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For creating a new organization, click on the “+” icon on the top right corner of your GitHub page and select “New organization”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Give an appropriate name to your organization and an email id.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Now invite co-owners to the account.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778" y="3219452"/>
            <a:ext cx="22574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Managing an </a:t>
            </a:r>
            <a:r>
              <a:rPr lang="en-IN" dirty="0" smtClean="0"/>
              <a:t>Organization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3001"/>
            <a:ext cx="60674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</a:t>
            </a:r>
            <a:r>
              <a:rPr lang="en-IN" dirty="0" smtClean="0"/>
              <a:t>Teams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628661" cy="3352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may also divide people belonging to your organization into teams.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For e.g. – You may have teams like – front end developers team, back-end team etc.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Create repositories with in a team and assign members to 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25" y="1632858"/>
            <a:ext cx="4869136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Tools and Technologies in OSSE– </a:t>
            </a:r>
            <a:endParaRPr lang="en-IN" dirty="0" smtClean="0"/>
          </a:p>
          <a:p>
            <a:pPr lvl="0"/>
            <a:r>
              <a:rPr lang="en-IN" dirty="0" smtClean="0"/>
              <a:t>Understanding Markdown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Email </a:t>
            </a:r>
            <a:r>
              <a:rPr lang="en-IN" dirty="0" smtClean="0"/>
              <a:t>Notifications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 email notification mechanism is put in place for communication.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owner of the repo gets a notification through email when a pull request is placed.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email notification consists of the following: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provides a </a:t>
            </a:r>
            <a:r>
              <a:rPr lang="en-IN" dirty="0" smtClean="0"/>
              <a:t>list and a diff of the files </a:t>
            </a:r>
            <a:r>
              <a:rPr lang="en-IN" dirty="0"/>
              <a:t>that </a:t>
            </a:r>
            <a:r>
              <a:rPr lang="en-IN" dirty="0" smtClean="0"/>
              <a:t>have been proposed </a:t>
            </a:r>
            <a:r>
              <a:rPr lang="en-IN" dirty="0"/>
              <a:t>changed in the Pull </a:t>
            </a:r>
            <a:r>
              <a:rPr lang="en-IN" dirty="0" smtClean="0"/>
              <a:t>Request.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also provides a link to navigate to </a:t>
            </a:r>
            <a:r>
              <a:rPr lang="en-IN" dirty="0"/>
              <a:t>the Pull Request on GitHub.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542751"/>
            <a:ext cx="7810500" cy="2571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126581"/>
            <a:ext cx="7820025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867400"/>
            <a:ext cx="909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email notification received by the owner/maintainer of the public project repo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1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Collaborating on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502920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GitHub provides collaboration mechanism on Pull request through the conversation page or the discussion page, with the </a:t>
            </a:r>
            <a:r>
              <a:rPr lang="en-IN" dirty="0" smtClean="0"/>
              <a:t>contributor </a:t>
            </a:r>
            <a:r>
              <a:rPr lang="en-IN" dirty="0"/>
              <a:t>who </a:t>
            </a:r>
            <a:r>
              <a:rPr lang="en-IN" dirty="0" smtClean="0"/>
              <a:t>created the pull request.</a:t>
            </a:r>
            <a:endParaRPr lang="en-IN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The project owner can comment on the entire </a:t>
            </a:r>
            <a:r>
              <a:rPr lang="en-IN" dirty="0" smtClean="0"/>
              <a:t>pull request or the entire commit or choose specific </a:t>
            </a:r>
            <a:r>
              <a:rPr lang="en-IN" dirty="0"/>
              <a:t>lines of code </a:t>
            </a:r>
            <a:r>
              <a:rPr lang="en-IN" dirty="0" smtClean="0"/>
              <a:t>and </a:t>
            </a:r>
            <a:r>
              <a:rPr lang="en-IN" dirty="0"/>
              <a:t>comment on </a:t>
            </a:r>
            <a:r>
              <a:rPr lang="en-IN" dirty="0" smtClean="0"/>
              <a:t>the same.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Other collaborators / contributors may also provide comments on the Pull Request.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In this case, the owner of the project will continue to get email notifications about the discussion on the Pull request.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9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Managing </a:t>
            </a:r>
            <a:r>
              <a:rPr lang="en-IN" dirty="0" smtClean="0"/>
              <a:t>Issues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Issues </a:t>
            </a:r>
            <a:r>
              <a:rPr lang="en-IN" dirty="0" smtClean="0"/>
              <a:t>help </a:t>
            </a:r>
            <a:r>
              <a:rPr lang="en-IN" dirty="0"/>
              <a:t>to keep track of tasks, enhancements, and bugs for a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An issue in GitHub </a:t>
            </a:r>
            <a:r>
              <a:rPr lang="en-IN" dirty="0"/>
              <a:t>consists of the following: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title and description w</a:t>
            </a:r>
            <a:r>
              <a:rPr lang="en-IN" dirty="0" smtClean="0"/>
              <a:t>hich helps to describe additional details about an issue.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Color-coded labels help to categorize and filter issues.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milestone acts like a container for issues. </a:t>
            </a:r>
            <a:r>
              <a:rPr lang="en-IN" dirty="0" smtClean="0"/>
              <a:t>This help in associating </a:t>
            </a:r>
            <a:r>
              <a:rPr lang="en-IN" dirty="0"/>
              <a:t>issues with specific features or project phases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Issues can also be mapped to assignees - who would then be responsible for </a:t>
            </a:r>
            <a:r>
              <a:rPr lang="en-IN" dirty="0"/>
              <a:t>working on the issue at any given time</a:t>
            </a:r>
            <a:r>
              <a:rPr lang="en-IN" dirty="0" smtClean="0"/>
              <a:t>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6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Managing </a:t>
            </a:r>
            <a:r>
              <a:rPr lang="en-IN" dirty="0" smtClean="0"/>
              <a:t>Issues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6" y="1139372"/>
            <a:ext cx="10291658" cy="40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8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Milestone, Label and </a:t>
            </a:r>
            <a:r>
              <a:rPr lang="en-IN" dirty="0" smtClean="0"/>
              <a:t>Assignees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990861" cy="46481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Milestones</a:t>
            </a:r>
            <a:r>
              <a:rPr lang="en-IN" dirty="0"/>
              <a:t>, </a:t>
            </a:r>
            <a:r>
              <a:rPr lang="en-IN" b="1" dirty="0"/>
              <a:t>labels</a:t>
            </a:r>
            <a:r>
              <a:rPr lang="en-IN" dirty="0"/>
              <a:t>, and </a:t>
            </a:r>
            <a:r>
              <a:rPr lang="en-IN" b="1" dirty="0"/>
              <a:t>assignees</a:t>
            </a:r>
            <a:r>
              <a:rPr lang="en-IN" dirty="0"/>
              <a:t> help in filtering and categorizing issues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Use the ‘gears’ button on </a:t>
            </a:r>
            <a:r>
              <a:rPr lang="en-IN" dirty="0"/>
              <a:t>the sidebar on the </a:t>
            </a:r>
            <a:r>
              <a:rPr lang="en-IN" dirty="0" smtClean="0"/>
              <a:t>right in order to add or change labels, assignees and milestones.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284061"/>
            <a:ext cx="2962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Labels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Labels help to </a:t>
            </a:r>
            <a:r>
              <a:rPr lang="en-IN" dirty="0" smtClean="0"/>
              <a:t>categorize issues into different categories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An issue </a:t>
            </a:r>
            <a:r>
              <a:rPr lang="en-IN" dirty="0"/>
              <a:t>can </a:t>
            </a:r>
            <a:r>
              <a:rPr lang="en-IN" dirty="0" smtClean="0"/>
              <a:t>have multiple labels; can filter issues on these labels - one by one or </a:t>
            </a:r>
            <a:r>
              <a:rPr lang="en-IN" dirty="0"/>
              <a:t>many labels </a:t>
            </a:r>
            <a:r>
              <a:rPr lang="en-IN" dirty="0" smtClean="0"/>
              <a:t>at a time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16" y="2997314"/>
            <a:ext cx="7579568" cy="33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5688</TotalTime>
  <Words>1440</Words>
  <Application>Microsoft Office PowerPoint</Application>
  <PresentationFormat>Widescreen</PresentationFormat>
  <Paragraphs>136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Light</vt:lpstr>
      <vt:lpstr>Office Theme</vt:lpstr>
      <vt:lpstr>Tools and Technologies in OSSE-  Collaboration and Communication tools on GitHub</vt:lpstr>
      <vt:lpstr>Adding Collaborators to a GitHub repo</vt:lpstr>
      <vt:lpstr>Email Notifications</vt:lpstr>
      <vt:lpstr>PowerPoint Presentation</vt:lpstr>
      <vt:lpstr>Collaborating on Pull request</vt:lpstr>
      <vt:lpstr>Managing Issues</vt:lpstr>
      <vt:lpstr>Managing Issues</vt:lpstr>
      <vt:lpstr>Milestone, Label and Assignees</vt:lpstr>
      <vt:lpstr>Labels</vt:lpstr>
      <vt:lpstr>Mentions and Notifications</vt:lpstr>
      <vt:lpstr>Mentions and Notifications</vt:lpstr>
      <vt:lpstr>More on Notifications</vt:lpstr>
      <vt:lpstr>Notification Settings</vt:lpstr>
      <vt:lpstr>Watching a repo</vt:lpstr>
      <vt:lpstr>Un-Watching a repo</vt:lpstr>
      <vt:lpstr>Star a repo</vt:lpstr>
      <vt:lpstr>Unstar a repo</vt:lpstr>
      <vt:lpstr>Project Administration: Changing the default branch</vt:lpstr>
      <vt:lpstr>Change visibility of a repo</vt:lpstr>
      <vt:lpstr>Change visibility of a repo</vt:lpstr>
      <vt:lpstr>Transfer a project</vt:lpstr>
      <vt:lpstr>Transfer a project</vt:lpstr>
      <vt:lpstr>Archive a repo</vt:lpstr>
      <vt:lpstr>Delete a repo</vt:lpstr>
      <vt:lpstr>Import a repo in GitHub</vt:lpstr>
      <vt:lpstr>Managing an Organization</vt:lpstr>
      <vt:lpstr>Managing an Organization</vt:lpstr>
      <vt:lpstr>Creating Teams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406</cp:revision>
  <dcterms:created xsi:type="dcterms:W3CDTF">2018-10-16T06:13:57Z</dcterms:created>
  <dcterms:modified xsi:type="dcterms:W3CDTF">2022-05-26T12:27:47Z</dcterms:modified>
</cp:coreProperties>
</file>